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9" r:id="rId1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99" autoAdjust="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D229-A8DF-49C5-A9D8-87EBF1BE8377}" type="datetimeFigureOut">
              <a:rPr lang="sr-Latn-CS" smtClean="0"/>
              <a:pPr/>
              <a:t>10.9.2021.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6CF6-1C12-4E3E-8CB5-DBB4D4BB7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4000" cy="731764"/>
            <a:chOff x="0" y="0"/>
            <a:chExt cx="9144000" cy="731764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t="42413" r="2439" b="39378"/>
            <a:stretch>
              <a:fillRect/>
            </a:stretch>
          </p:blipFill>
          <p:spPr bwMode="auto">
            <a:xfrm>
              <a:off x="0" y="0"/>
              <a:ext cx="9144000" cy="72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ppt-header-GEA-3-1.png"/>
            <p:cNvPicPr>
              <a:picLocks noChangeAspect="1"/>
            </p:cNvPicPr>
            <p:nvPr userDrawn="1"/>
          </p:nvPicPr>
          <p:blipFill>
            <a:blip r:embed="rId9" cstate="print"/>
            <a:srcRect l="76762"/>
            <a:stretch>
              <a:fillRect/>
            </a:stretch>
          </p:blipFill>
          <p:spPr>
            <a:xfrm>
              <a:off x="0" y="0"/>
              <a:ext cx="1803840" cy="73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Orijentacija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8935375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22778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4" y="1008422"/>
            <a:ext cx="8229600" cy="713234"/>
          </a:xfrm>
        </p:spPr>
        <p:txBody>
          <a:bodyPr>
            <a:noAutofit/>
          </a:bodyPr>
          <a:lstStyle/>
          <a:p>
            <a:r>
              <a:rPr lang="hr-HR" sz="2800" dirty="0"/>
              <a:t>4.  Europski sustav za navigaciju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3309312" y="3540082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GPS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457200" y="2571750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Galileo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6160978" y="2511622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GLOBNASS</a:t>
            </a:r>
          </a:p>
        </p:txBody>
      </p:sp>
    </p:spTree>
    <p:extLst>
      <p:ext uri="{BB962C8B-B14F-4D97-AF65-F5344CB8AC3E}">
        <p14:creationId xmlns:p14="http://schemas.microsoft.com/office/powerpoint/2010/main" val="21642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8935375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66630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8935375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59702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96" y="1369190"/>
            <a:ext cx="8229600" cy="713234"/>
          </a:xfrm>
        </p:spPr>
        <p:txBody>
          <a:bodyPr>
            <a:noAutofit/>
          </a:bodyPr>
          <a:lstStyle/>
          <a:p>
            <a:r>
              <a:rPr lang="hr-HR" sz="2800" dirty="0"/>
              <a:t>5. Pomoću čega se možemo orijentirati u prostoru po sunčanom vremenu ako nemamo kompas i digitalne uređaj?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351496" y="2789115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Pomoću ključeva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6013004" y="2789115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Pomoću sata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3174595" y="3686150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Pomoću zrcala </a:t>
            </a:r>
          </a:p>
        </p:txBody>
      </p:sp>
    </p:spTree>
    <p:extLst>
      <p:ext uri="{BB962C8B-B14F-4D97-AF65-F5344CB8AC3E}">
        <p14:creationId xmlns:p14="http://schemas.microsoft.com/office/powerpoint/2010/main" val="346202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8935375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0477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8935375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34924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4572001" y="2510104"/>
            <a:ext cx="4066805" cy="502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6000"/>
              <a:t>ČESTITAM!!!</a:t>
            </a:r>
            <a:endParaRPr lang="en-US" sz="6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58" y="1513435"/>
            <a:ext cx="3524400" cy="33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/>
              <a:t>1. Strane svijeta određujemo najlakše pomoću…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144704" y="2098314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Geografske karte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5413792" y="2098314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Geografske mreže</a:t>
            </a:r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3160451" y="3528180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Kompasa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8935375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8935375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4" y="1068550"/>
            <a:ext cx="8229600" cy="713234"/>
          </a:xfrm>
        </p:spPr>
        <p:txBody>
          <a:bodyPr>
            <a:noAutofit/>
          </a:bodyPr>
          <a:lstStyle/>
          <a:p>
            <a:r>
              <a:rPr lang="hr-HR" sz="2800" dirty="0"/>
              <a:t>2. Kako se zove web stranica koja služi za orijentaciju u prostoru…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3160451" y="3310817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Google </a:t>
            </a:r>
            <a:r>
              <a:rPr lang="hr-HR" sz="1350" dirty="0" err="1"/>
              <a:t>scholar</a:t>
            </a:r>
            <a:endParaRPr lang="hr-HR" sz="1350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325088" y="2353208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Google disk</a:t>
            </a:r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4995813" y="2353208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Google </a:t>
            </a:r>
            <a:r>
              <a:rPr lang="hr-HR" sz="1350" dirty="0" err="1"/>
              <a:t>maps</a:t>
            </a:r>
            <a:endParaRPr lang="hr-HR" sz="1350" dirty="0"/>
          </a:p>
        </p:txBody>
      </p:sp>
    </p:spTree>
    <p:extLst>
      <p:ext uri="{BB962C8B-B14F-4D97-AF65-F5344CB8AC3E}">
        <p14:creationId xmlns:p14="http://schemas.microsoft.com/office/powerpoint/2010/main" val="91961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8935375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232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8935375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80998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13" y="1100119"/>
            <a:ext cx="8229600" cy="713234"/>
          </a:xfrm>
        </p:spPr>
        <p:txBody>
          <a:bodyPr>
            <a:noAutofit/>
          </a:bodyPr>
          <a:lstStyle/>
          <a:p>
            <a:r>
              <a:rPr lang="hr-HR" sz="2800" dirty="0"/>
              <a:t>3. Globalni sustav za navigaciju skraćeno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6132411" y="2596660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GNSS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3309312" y="3686764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GSS</a:t>
            </a:r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486213" y="2609306"/>
            <a:ext cx="28230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/>
              <a:t>DZS</a:t>
            </a:r>
          </a:p>
        </p:txBody>
      </p:sp>
    </p:spTree>
    <p:extLst>
      <p:ext uri="{BB962C8B-B14F-4D97-AF65-F5344CB8AC3E}">
        <p14:creationId xmlns:p14="http://schemas.microsoft.com/office/powerpoint/2010/main" val="207276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8935375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77315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94</Words>
  <Application>Microsoft Office PowerPoint</Application>
  <PresentationFormat>Prikaz na zaslonu (16:9)</PresentationFormat>
  <Paragraphs>32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Orijentacija</vt:lpstr>
      <vt:lpstr>1. Strane svijeta određujemo najlakše pomoću…</vt:lpstr>
      <vt:lpstr>PowerPoint prezentacija</vt:lpstr>
      <vt:lpstr>PowerPoint prezentacija</vt:lpstr>
      <vt:lpstr>2. Kako se zove web stranica koja služi za orijentaciju u prostoru…</vt:lpstr>
      <vt:lpstr>PowerPoint prezentacija</vt:lpstr>
      <vt:lpstr>PowerPoint prezentacija</vt:lpstr>
      <vt:lpstr>3. Globalni sustav za navigaciju skraćeno nazivamo…</vt:lpstr>
      <vt:lpstr>PowerPoint prezentacija</vt:lpstr>
      <vt:lpstr>PowerPoint prezentacija</vt:lpstr>
      <vt:lpstr>4.  Europski sustav za navigaciju nazivamo…</vt:lpstr>
      <vt:lpstr>PowerPoint prezentacija</vt:lpstr>
      <vt:lpstr>PowerPoint prezentacija</vt:lpstr>
      <vt:lpstr>5. Pomoću čega se možemo orijentirati u prostoru po sunčanom vremenu ako nemamo kompas i digitalne uređaj?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MARKO VLADIĆ</cp:lastModifiedBy>
  <cp:revision>22</cp:revision>
  <dcterms:created xsi:type="dcterms:W3CDTF">2019-03-27T12:00:31Z</dcterms:created>
  <dcterms:modified xsi:type="dcterms:W3CDTF">2021-09-10T08:36:16Z</dcterms:modified>
</cp:coreProperties>
</file>